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9" r:id="rId3"/>
    <p:sldId id="294" r:id="rId4"/>
    <p:sldId id="297" r:id="rId5"/>
    <p:sldId id="295" r:id="rId6"/>
    <p:sldId id="262" r:id="rId7"/>
    <p:sldId id="285" r:id="rId8"/>
    <p:sldId id="293" r:id="rId9"/>
    <p:sldId id="266" r:id="rId10"/>
    <p:sldId id="273" r:id="rId11"/>
    <p:sldId id="274" r:id="rId12"/>
    <p:sldId id="286" r:id="rId13"/>
    <p:sldId id="268" r:id="rId14"/>
    <p:sldId id="271" r:id="rId15"/>
    <p:sldId id="298" r:id="rId16"/>
    <p:sldId id="275" r:id="rId17"/>
    <p:sldId id="276" r:id="rId18"/>
    <p:sldId id="282" r:id="rId19"/>
    <p:sldId id="270" r:id="rId20"/>
    <p:sldId id="299" r:id="rId21"/>
    <p:sldId id="277" r:id="rId22"/>
    <p:sldId id="280" r:id="rId23"/>
    <p:sldId id="281" r:id="rId24"/>
    <p:sldId id="296" r:id="rId25"/>
    <p:sldId id="300" r:id="rId26"/>
    <p:sldId id="26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7137" autoAdjust="0"/>
  </p:normalViewPr>
  <p:slideViewPr>
    <p:cSldViewPr snapToGrid="0" snapToObjects="1">
      <p:cViewPr varScale="1">
        <p:scale>
          <a:sx n="64" d="100"/>
          <a:sy n="64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1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FB6-2B89-AA4F-A152-866746F98223}" type="datetime1">
              <a:rPr lang="en-US" smtClean="0"/>
              <a:t>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E8E-5EC0-3943-974B-B076EF24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66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9F8AD-BB6C-304B-9919-0D6D3B2C985B}" type="datetime1">
              <a:rPr lang="en-US" smtClean="0"/>
              <a:t>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1823-D201-684A-8E1C-0ABE2194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16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AN</a:t>
            </a:r>
            <a:r>
              <a:rPr lang="en-US" baseline="0" dirty="0" smtClean="0"/>
              <a:t> ACCOUNT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9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interact</a:t>
            </a:r>
            <a:r>
              <a:rPr lang="en-US" baseline="0" dirty="0" smtClean="0"/>
              <a:t> with the internet?</a:t>
            </a:r>
          </a:p>
          <a:p>
            <a:r>
              <a:rPr lang="en-US" baseline="0" dirty="0" smtClean="0"/>
              <a:t>On what devices – laptops, desktops, tablets, smartphones</a:t>
            </a:r>
          </a:p>
          <a:p>
            <a:r>
              <a:rPr lang="en-US" baseline="0" dirty="0" smtClean="0"/>
              <a:t>What do we do on it?</a:t>
            </a:r>
          </a:p>
          <a:p>
            <a:r>
              <a:rPr lang="en-US" baseline="0" dirty="0" smtClean="0"/>
              <a:t>Let’s pick a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5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 end –</a:t>
            </a:r>
            <a:r>
              <a:rPr lang="en-US" baseline="0" dirty="0" smtClean="0"/>
              <a:t> you’ll see that these three languages run in conjunction</a:t>
            </a:r>
          </a:p>
          <a:p>
            <a:r>
              <a:rPr lang="en-US" baseline="0" dirty="0" smtClean="0"/>
              <a:t>Back end – small programs will usually be written in one of these.  Big corporations though, have several back end servers running</a:t>
            </a:r>
          </a:p>
          <a:p>
            <a:r>
              <a:rPr lang="en-US" baseline="0" dirty="0" smtClean="0"/>
              <a:t>Is there a best language?  Depends on who you 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8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our sample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2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GA: Intro To Web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82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GA: Intro To Web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80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1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7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6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6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3" y="274638"/>
            <a:ext cx="941327" cy="94132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GA: Web Development, Let’s Break It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0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u="none" kern="1200">
          <a:solidFill>
            <a:schemeClr val="tx1"/>
          </a:solidFill>
          <a:latin typeface="News706BT-Bold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s706BT-Roman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s706BT-Roman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s706BT-Roman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s706BT-Roman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s706BT-Roman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tbootstrap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ckets.i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" TargetMode="External"/><Relationship Id="rId2" Type="http://schemas.openxmlformats.org/officeDocument/2006/relationships/hyperlink" Target="https://github.com/sbesl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.github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Web Development</a:t>
            </a:r>
            <a:br>
              <a:rPr lang="en-US" dirty="0" smtClean="0"/>
            </a:br>
            <a:r>
              <a:rPr lang="en-US" dirty="0" smtClean="0"/>
              <a:t>			Let’s Break It 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Beslow</a:t>
            </a:r>
          </a:p>
          <a:p>
            <a:r>
              <a:rPr lang="en-US" dirty="0" smtClean="0"/>
              <a:t>General Assembly - Chicago</a:t>
            </a:r>
          </a:p>
          <a:p>
            <a:r>
              <a:rPr lang="en-US" dirty="0" smtClean="0"/>
              <a:t>January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6"/>
    </mc:Choice>
    <mc:Fallback xmlns="">
      <p:transition xmlns:p14="http://schemas.microsoft.com/office/powerpoint/2010/main" spd="slow" advTm="603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organized collection of data</a:t>
            </a:r>
          </a:p>
          <a:p>
            <a:pPr lvl="1"/>
            <a:r>
              <a:rPr lang="en-US" dirty="0" smtClean="0"/>
              <a:t>We want to search through large amounts of data (you might even say big data) in a short period of time</a:t>
            </a:r>
          </a:p>
          <a:p>
            <a:pPr lvl="1"/>
            <a:r>
              <a:rPr lang="en-US" dirty="0" smtClean="0"/>
              <a:t>How we want to access data determines how we want to store data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/>
              <a:t>a</a:t>
            </a:r>
            <a:r>
              <a:rPr lang="en-US" dirty="0" smtClean="0"/>
              <a:t> Few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Relational (MySQL, Postgres)</a:t>
            </a:r>
          </a:p>
          <a:p>
            <a:pPr lvl="1"/>
            <a:r>
              <a:rPr lang="en-US" dirty="0" smtClean="0"/>
              <a:t>Flexible, easy, popular, old standard</a:t>
            </a:r>
          </a:p>
          <a:p>
            <a:pPr lvl="1"/>
            <a:r>
              <a:rPr lang="en-US" dirty="0" smtClean="0"/>
              <a:t>Think spreadsheets</a:t>
            </a:r>
          </a:p>
          <a:p>
            <a:r>
              <a:rPr lang="en-US" dirty="0" smtClean="0"/>
              <a:t>NoSQL (Mongo)</a:t>
            </a:r>
          </a:p>
          <a:p>
            <a:pPr lvl="1"/>
            <a:r>
              <a:rPr lang="en-US" dirty="0" smtClean="0"/>
              <a:t>Unstructured Data</a:t>
            </a:r>
          </a:p>
          <a:p>
            <a:r>
              <a:rPr lang="en-US" dirty="0" smtClean="0"/>
              <a:t>Graph (Neo4j)</a:t>
            </a:r>
          </a:p>
          <a:p>
            <a:pPr lvl="1"/>
            <a:r>
              <a:rPr lang="en-US" dirty="0" smtClean="0"/>
              <a:t>Relationships between data</a:t>
            </a:r>
          </a:p>
          <a:p>
            <a:r>
              <a:rPr lang="en-US" dirty="0" smtClean="0"/>
              <a:t>In Memory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68" y="576358"/>
            <a:ext cx="6113977" cy="5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(Twitter)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framework for developing responsive, mobile first projects on the </a:t>
            </a:r>
            <a:r>
              <a:rPr lang="en-US" dirty="0" smtClean="0"/>
              <a:t>web</a:t>
            </a:r>
          </a:p>
          <a:p>
            <a:r>
              <a:rPr lang="en-US" dirty="0" smtClean="0">
                <a:hlinkClick r:id="rId2"/>
              </a:rPr>
              <a:t>http://www.getbootstrap.com</a:t>
            </a:r>
            <a:endParaRPr lang="en-US" dirty="0" smtClean="0"/>
          </a:p>
          <a:p>
            <a:r>
              <a:rPr lang="en-US" dirty="0" smtClean="0"/>
              <a:t>CP Method (copy-paste)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/>
              <a:t>integrated development </a:t>
            </a:r>
            <a:r>
              <a:rPr lang="en-US" b="1" dirty="0" smtClean="0"/>
              <a:t>environment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dirty="0" smtClean="0"/>
              <a:t>program that you write code in (The MS Word of coding).</a:t>
            </a:r>
            <a:endParaRPr lang="en-US" dirty="0"/>
          </a:p>
          <a:p>
            <a:r>
              <a:rPr lang="en-US" dirty="0" smtClean="0"/>
              <a:t>We’re going to use </a:t>
            </a:r>
            <a:r>
              <a:rPr lang="en-US" dirty="0" smtClean="0">
                <a:hlinkClick r:id="rId2"/>
              </a:rPr>
              <a:t>Brackets.io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68" y="576358"/>
            <a:ext cx="6113977" cy="5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/>
              <a:t>– Application Programming </a:t>
            </a:r>
            <a:r>
              <a:rPr lang="en-US" dirty="0" smtClean="0"/>
              <a:t>Interface</a:t>
            </a:r>
          </a:p>
          <a:p>
            <a:r>
              <a:rPr lang="en-US" dirty="0" smtClean="0"/>
              <a:t>RESTful API – Representational State Transfer</a:t>
            </a:r>
          </a:p>
          <a:p>
            <a:r>
              <a:rPr lang="en-US" dirty="0" smtClean="0"/>
              <a:t>JSON – </a:t>
            </a:r>
            <a:r>
              <a:rPr lang="en-US" dirty="0" err="1" smtClean="0"/>
              <a:t>Javascript</a:t>
            </a:r>
            <a:r>
              <a:rPr lang="en-US" dirty="0" smtClean="0"/>
              <a:t> Object Notation</a:t>
            </a:r>
          </a:p>
          <a:p>
            <a:r>
              <a:rPr lang="en-US" dirty="0"/>
              <a:t>AJAX – Asynchronous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hosts web pages for free</a:t>
            </a:r>
          </a:p>
          <a:p>
            <a:pPr lvl="1"/>
            <a:r>
              <a:rPr lang="en-US" dirty="0" smtClean="0"/>
              <a:t>http://[username].</a:t>
            </a:r>
            <a:r>
              <a:rPr lang="en-US" dirty="0" err="1" smtClean="0"/>
              <a:t>github.io</a:t>
            </a:r>
            <a:r>
              <a:rPr lang="en-US" dirty="0" smtClean="0"/>
              <a:t>/[</a:t>
            </a:r>
            <a:r>
              <a:rPr lang="en-US" dirty="0" err="1" smtClean="0"/>
              <a:t>repoName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--orphan </a:t>
            </a:r>
            <a:r>
              <a:rPr lang="en-US" dirty="0" err="1"/>
              <a:t>gh</a:t>
            </a:r>
            <a:r>
              <a:rPr lang="en-US" dirty="0"/>
              <a:t>-pages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code, handouts </a:t>
            </a:r>
            <a:r>
              <a:rPr lang="en-US" dirty="0"/>
              <a:t>from the repo at </a:t>
            </a:r>
            <a:r>
              <a:rPr lang="en-US" dirty="0">
                <a:hlinkClick r:id="rId2"/>
              </a:rPr>
              <a:t>https://github.com/sbeslow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or the </a:t>
            </a:r>
            <a:r>
              <a:rPr lang="en-US" dirty="0" err="1" smtClean="0"/>
              <a:t>GitHub</a:t>
            </a:r>
            <a:r>
              <a:rPr lang="en-US" dirty="0" smtClean="0"/>
              <a:t> app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windows.github.com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mac.github.com</a:t>
            </a:r>
            <a:endParaRPr lang="en-US" dirty="0" smtClean="0"/>
          </a:p>
          <a:p>
            <a:r>
              <a:rPr lang="en-US" b="1" dirty="0" smtClean="0"/>
              <a:t>Clone</a:t>
            </a:r>
            <a:r>
              <a:rPr lang="en-US" dirty="0" smtClean="0"/>
              <a:t> the repo on your machine and play around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look nice</a:t>
            </a:r>
          </a:p>
          <a:p>
            <a:r>
              <a:rPr lang="en-US" dirty="0" smtClean="0"/>
              <a:t>Include search by address</a:t>
            </a:r>
          </a:p>
          <a:p>
            <a:r>
              <a:rPr lang="en-US" dirty="0" smtClean="0"/>
              <a:t>Show a map (HINT: use </a:t>
            </a:r>
            <a:r>
              <a:rPr lang="en-US" dirty="0" err="1" smtClean="0"/>
              <a:t>Javascript</a:t>
            </a:r>
            <a:r>
              <a:rPr lang="en-US" dirty="0" smtClean="0"/>
              <a:t> library)</a:t>
            </a:r>
          </a:p>
          <a:p>
            <a:r>
              <a:rPr lang="en-US" dirty="0" smtClean="0"/>
              <a:t>Display data from other projects from the Open Data Portal</a:t>
            </a:r>
          </a:p>
          <a:p>
            <a:pPr lvl="1"/>
            <a:r>
              <a:rPr lang="en-US" dirty="0" smtClean="0"/>
              <a:t>Or look around for other APIs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500" b="1" dirty="0" smtClean="0"/>
              <a:t>Scott Beslow</a:t>
            </a:r>
          </a:p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Email</a:t>
            </a:r>
            <a:r>
              <a:rPr lang="en-US" dirty="0" smtClean="0"/>
              <a:t>: scott.beslow@gmail.com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LinkedIn</a:t>
            </a:r>
            <a:r>
              <a:rPr lang="en-US" dirty="0" smtClean="0"/>
              <a:t>: </a:t>
            </a:r>
            <a:r>
              <a:rPr lang="en-US" dirty="0" err="1" smtClean="0"/>
              <a:t>linkedin.com</a:t>
            </a:r>
            <a:r>
              <a:rPr lang="en-US" dirty="0" smtClean="0"/>
              <a:t>/in/</a:t>
            </a:r>
            <a:r>
              <a:rPr lang="en-US" dirty="0" err="1" smtClean="0"/>
              <a:t>scottbeslow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Twitter</a:t>
            </a:r>
            <a:r>
              <a:rPr lang="en-US" dirty="0" smtClean="0"/>
              <a:t>: @</a:t>
            </a:r>
            <a:r>
              <a:rPr lang="en-US" dirty="0" err="1" smtClean="0"/>
              <a:t>sbeslow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sbeslow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</a:t>
            </a:r>
            <a:r>
              <a:rPr lang="en-US" dirty="0" err="1" smtClean="0"/>
              <a:t>papacito’s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4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Restaurants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Webpage rendering</a:t>
            </a:r>
          </a:p>
          <a:p>
            <a:pPr lvl="1"/>
            <a:r>
              <a:rPr lang="en-US" dirty="0" smtClean="0"/>
              <a:t>Code to show webpage on client</a:t>
            </a:r>
          </a:p>
          <a:p>
            <a:r>
              <a:rPr lang="en-US" dirty="0" smtClean="0"/>
              <a:t>Web Server</a:t>
            </a:r>
          </a:p>
          <a:p>
            <a:pPr lvl="1"/>
            <a:r>
              <a:rPr lang="en-US" dirty="0" smtClean="0"/>
              <a:t>Sending data through API</a:t>
            </a:r>
          </a:p>
          <a:p>
            <a:pPr lvl="1"/>
            <a:r>
              <a:rPr lang="en-US" dirty="0" smtClean="0"/>
              <a:t>Parsing out per restaurant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</a:t>
            </a:r>
            <a:r>
              <a:rPr lang="en-US" strike="sngStrike" dirty="0" smtClean="0"/>
              <a:t>Database</a:t>
            </a:r>
            <a:endParaRPr lang="en-US" dirty="0" smtClean="0"/>
          </a:p>
          <a:p>
            <a:pPr lvl="1"/>
            <a:r>
              <a:rPr lang="en-US" dirty="0"/>
              <a:t>Food Inspection reports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/>
              <a:t>View </a:t>
            </a:r>
            <a:r>
              <a:rPr lang="en-US" strike="sngStrike" dirty="0" smtClean="0"/>
              <a:t>Webpage rendering</a:t>
            </a:r>
            <a:endParaRPr lang="en-US" dirty="0" smtClean="0"/>
          </a:p>
          <a:p>
            <a:pPr lvl="1"/>
            <a:r>
              <a:rPr lang="en-US" dirty="0" smtClean="0"/>
              <a:t>Code to show webpage on client</a:t>
            </a:r>
          </a:p>
          <a:p>
            <a:pPr lvl="1"/>
            <a:r>
              <a:rPr lang="en-US" dirty="0" smtClean="0"/>
              <a:t>HTML, CSS,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b="1" dirty="0"/>
              <a:t>Controller </a:t>
            </a:r>
            <a:r>
              <a:rPr lang="en-US" strike="sngStrike" dirty="0" smtClean="0"/>
              <a:t>Web Server Controller</a:t>
            </a:r>
          </a:p>
          <a:p>
            <a:pPr lvl="1"/>
            <a:r>
              <a:rPr lang="en-US" dirty="0" smtClean="0"/>
              <a:t>Sending data through API</a:t>
            </a:r>
          </a:p>
          <a:p>
            <a:pPr lvl="1"/>
            <a:r>
              <a:rPr lang="en-US" dirty="0"/>
              <a:t>Parsing out per restaurant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MVC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single application that covers all three</a:t>
            </a:r>
            <a:br>
              <a:rPr lang="en-US" dirty="0" smtClean="0"/>
            </a:br>
            <a:r>
              <a:rPr lang="en-US" dirty="0" smtClean="0"/>
              <a:t>M-V-C components</a:t>
            </a:r>
          </a:p>
          <a:p>
            <a:endParaRPr lang="en-US" dirty="0"/>
          </a:p>
          <a:p>
            <a:r>
              <a:rPr lang="en-US" dirty="0" smtClean="0"/>
              <a:t>Spring, Play! Framework </a:t>
            </a:r>
            <a:r>
              <a:rPr lang="en-US" dirty="0"/>
              <a:t>(Java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ASP .NET (C#)</a:t>
            </a:r>
          </a:p>
          <a:p>
            <a:r>
              <a:rPr lang="en-US" dirty="0" err="1"/>
              <a:t>Django</a:t>
            </a:r>
            <a:r>
              <a:rPr lang="en-US" dirty="0"/>
              <a:t> (Python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Ruby On Rails (Ruby)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AngularJS, React 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Javascript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put this onto the internet?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Service Platforms</a:t>
            </a:r>
          </a:p>
          <a:p>
            <a:r>
              <a:rPr lang="en-US" dirty="0" smtClean="0"/>
              <a:t>Such as Amazon Web Services (AWS), </a:t>
            </a:r>
            <a:r>
              <a:rPr lang="en-US" dirty="0" err="1" smtClean="0"/>
              <a:t>Heroku</a:t>
            </a:r>
            <a:r>
              <a:rPr lang="en-US" dirty="0" smtClean="0"/>
              <a:t>, Microsoft Azure, Google Cloud Platform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by doing</a:t>
            </a:r>
          </a:p>
          <a:p>
            <a:r>
              <a:rPr lang="en-US" dirty="0" smtClean="0"/>
              <a:t>The internet is your friend</a:t>
            </a:r>
          </a:p>
          <a:p>
            <a:pPr lvl="1"/>
            <a:r>
              <a:rPr lang="en-US" dirty="0" smtClean="0"/>
              <a:t>Stack Overflow</a:t>
            </a:r>
          </a:p>
          <a:p>
            <a:r>
              <a:rPr lang="en-US" dirty="0" smtClean="0"/>
              <a:t>Work with people</a:t>
            </a:r>
          </a:p>
          <a:p>
            <a:r>
              <a:rPr lang="en-US" dirty="0" smtClean="0"/>
              <a:t>Seek instruction</a:t>
            </a:r>
          </a:p>
          <a:p>
            <a:r>
              <a:rPr lang="en-US" dirty="0" smtClean="0"/>
              <a:t>Multitude of subject areas, pick one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4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Break It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the tools, concepts, and thought behind web programming</a:t>
            </a:r>
          </a:p>
          <a:p>
            <a:r>
              <a:rPr lang="en-US" dirty="0" smtClean="0"/>
              <a:t>Conceptual</a:t>
            </a:r>
          </a:p>
          <a:p>
            <a:r>
              <a:rPr lang="en-US" dirty="0" smtClean="0"/>
              <a:t>Learn through example</a:t>
            </a:r>
          </a:p>
          <a:p>
            <a:r>
              <a:rPr lang="en-US" dirty="0" smtClean="0"/>
              <a:t>Stop me and ask questions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www.animated-gifs.eu/leisure-dance-hiphop/002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50" y="3349624"/>
            <a:ext cx="2743200" cy="3371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inspections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end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the </a:t>
            </a:r>
            <a:r>
              <a:rPr lang="en-US" dirty="0"/>
              <a:t>t</a:t>
            </a:r>
            <a:r>
              <a:rPr lang="en-US" dirty="0" smtClean="0"/>
              <a:t>ools to play with our demo</a:t>
            </a:r>
          </a:p>
          <a:p>
            <a:r>
              <a:rPr lang="en-US" dirty="0" smtClean="0"/>
              <a:t>Seeds for a career change?</a:t>
            </a:r>
          </a:p>
          <a:p>
            <a:r>
              <a:rPr lang="en-US" dirty="0" smtClean="0"/>
              <a:t>Understand your dorky friends and acquaintances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– Build software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u="sng" dirty="0" smtClean="0">
                <a:hlinkClick r:id="rId3"/>
              </a:rPr>
              <a:t>http</a:t>
            </a:r>
            <a:r>
              <a:rPr lang="en-US" sz="2600" u="sng" dirty="0">
                <a:hlinkClick r:id="rId3"/>
              </a:rPr>
              <a:t>://</a:t>
            </a:r>
            <a:r>
              <a:rPr lang="en-US" sz="2600" u="sng" dirty="0" smtClean="0">
                <a:hlinkClick r:id="rId3"/>
              </a:rPr>
              <a:t>www.github.com</a:t>
            </a:r>
            <a:endParaRPr lang="en-US" sz="2600" dirty="0"/>
          </a:p>
          <a:p>
            <a:r>
              <a:rPr lang="en-US" sz="2600" dirty="0" smtClean="0"/>
              <a:t>A place to store and share the code</a:t>
            </a:r>
          </a:p>
          <a:p>
            <a:pPr lvl="1"/>
            <a:r>
              <a:rPr lang="en-US" sz="2200" dirty="0" smtClean="0"/>
              <a:t>Open-source: Freely available</a:t>
            </a:r>
          </a:p>
          <a:p>
            <a:r>
              <a:rPr lang="en-US" sz="2600" dirty="0" smtClean="0"/>
              <a:t>Graphic interface for </a:t>
            </a:r>
            <a:r>
              <a:rPr lang="en-US" sz="2600" dirty="0" err="1" smtClean="0"/>
              <a:t>git</a:t>
            </a:r>
            <a:endParaRPr lang="en-US" sz="2600" dirty="0" smtClean="0"/>
          </a:p>
          <a:p>
            <a:pPr lvl="1"/>
            <a:r>
              <a:rPr lang="en-US" sz="2600" dirty="0" smtClean="0"/>
              <a:t>Track code changes over time and by developer</a:t>
            </a:r>
          </a:p>
          <a:p>
            <a:r>
              <a:rPr lang="en-US" sz="2600" dirty="0" err="1" smtClean="0"/>
              <a:t>BitBucket</a:t>
            </a:r>
            <a:r>
              <a:rPr lang="en-US" sz="2600" dirty="0" smtClean="0"/>
              <a:t> (five free private repos)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What is Web Programming?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24" y="1255236"/>
            <a:ext cx="7651672" cy="51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7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same problem</a:t>
            </a:r>
            <a:br>
              <a:rPr lang="en-US" dirty="0" smtClean="0"/>
            </a:br>
            <a:r>
              <a:rPr lang="en-US" dirty="0" smtClean="0"/>
              <a:t>with many languages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Objective C/Swift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 (Android)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Back End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Wordpress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Ruby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C#</a:t>
            </a:r>
          </a:p>
          <a:p>
            <a:r>
              <a:rPr lang="en-US" dirty="0" smtClean="0"/>
              <a:t>C++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Javascript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1/21/2016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19199</TotalTime>
  <Words>672</Words>
  <Application>Microsoft Office PowerPoint</Application>
  <PresentationFormat>On-screen Show (4:3)</PresentationFormat>
  <Paragraphs>188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News706BT-BoldC</vt:lpstr>
      <vt:lpstr>News706BT-RomanC</vt:lpstr>
      <vt:lpstr>Office Theme</vt:lpstr>
      <vt:lpstr>Web Development    Let’s Break It Down</vt:lpstr>
      <vt:lpstr>PowerPoint Presentation</vt:lpstr>
      <vt:lpstr>Let’s Break It Down</vt:lpstr>
      <vt:lpstr>food inspections</vt:lpstr>
      <vt:lpstr>By the end of this class</vt:lpstr>
      <vt:lpstr>GitHub – Build software together</vt:lpstr>
      <vt:lpstr>What is Web Programming?</vt:lpstr>
      <vt:lpstr>PowerPoint Presentation</vt:lpstr>
      <vt:lpstr>Solving the same problem with many languages</vt:lpstr>
      <vt:lpstr>Databases</vt:lpstr>
      <vt:lpstr>Comparing a Few Databases</vt:lpstr>
      <vt:lpstr>PowerPoint Presentation</vt:lpstr>
      <vt:lpstr>(Twitter) Bootstrap</vt:lpstr>
      <vt:lpstr>IDE</vt:lpstr>
      <vt:lpstr>PowerPoint Presentation</vt:lpstr>
      <vt:lpstr>Data Retrieval</vt:lpstr>
      <vt:lpstr>Pushing to the web</vt:lpstr>
      <vt:lpstr>Next Steps</vt:lpstr>
      <vt:lpstr>Potential Projects</vt:lpstr>
      <vt:lpstr>where is papacito’s?</vt:lpstr>
      <vt:lpstr>Our Design Pattern</vt:lpstr>
      <vt:lpstr>MVC Framework</vt:lpstr>
      <vt:lpstr>Common MVC Frameworks</vt:lpstr>
      <vt:lpstr>How do I put this onto the internet?</vt:lpstr>
      <vt:lpstr>Final Thoughts</vt:lpstr>
      <vt:lpstr>Questions?</vt:lpstr>
    </vt:vector>
  </TitlesOfParts>
  <Company>Orange Wall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Beslow</dc:creator>
  <cp:lastModifiedBy>Scott Beslow</cp:lastModifiedBy>
  <cp:revision>161</cp:revision>
  <dcterms:created xsi:type="dcterms:W3CDTF">2014-11-26T23:23:44Z</dcterms:created>
  <dcterms:modified xsi:type="dcterms:W3CDTF">2016-01-22T18:53:37Z</dcterms:modified>
</cp:coreProperties>
</file>